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18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310" r:id="rId29"/>
    <p:sldId id="315" r:id="rId30"/>
    <p:sldId id="316" r:id="rId31"/>
    <p:sldId id="294" r:id="rId32"/>
    <p:sldId id="308" r:id="rId33"/>
    <p:sldId id="311" r:id="rId34"/>
    <p:sldId id="309" r:id="rId35"/>
    <p:sldId id="312" r:id="rId36"/>
    <p:sldId id="317" r:id="rId37"/>
    <p:sldId id="277" r:id="rId38"/>
    <p:sldId id="278" r:id="rId39"/>
    <p:sldId id="279" r:id="rId40"/>
    <p:sldId id="281" r:id="rId41"/>
    <p:sldId id="282" r:id="rId42"/>
    <p:sldId id="283" r:id="rId43"/>
    <p:sldId id="284" r:id="rId44"/>
    <p:sldId id="287" r:id="rId45"/>
    <p:sldId id="285" r:id="rId46"/>
    <p:sldId id="286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7E6E6"/>
    <a:srgbClr val="000000"/>
    <a:srgbClr val="CC0000"/>
    <a:srgbClr val="FF3131"/>
    <a:srgbClr val="3B3838"/>
    <a:srgbClr val="181717"/>
    <a:srgbClr val="15210D"/>
    <a:srgbClr val="233616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404" autoAdjust="0"/>
  </p:normalViewPr>
  <p:slideViewPr>
    <p:cSldViewPr snapToGrid="0">
      <p:cViewPr varScale="1">
        <p:scale>
          <a:sx n="56" d="100"/>
          <a:sy n="56" d="100"/>
        </p:scale>
        <p:origin x="90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4.wdp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6.wdp"/><Relationship Id="rId7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microsoft.com/office/2007/relationships/hdphoto" Target="../media/hdphoto10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68914DF-1C44-414E-A846-9492A45CDB00}"/>
              </a:ext>
            </a:extLst>
          </p:cNvPr>
          <p:cNvGrpSpPr/>
          <p:nvPr/>
        </p:nvGrpSpPr>
        <p:grpSpPr>
          <a:xfrm>
            <a:off x="3259197" y="3011188"/>
            <a:ext cx="5720897" cy="1746953"/>
            <a:chOff x="3259197" y="3011188"/>
            <a:chExt cx="5720897" cy="174695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34127A6-D96E-4ADF-9F1E-4E1A22F298C8}"/>
                </a:ext>
              </a:extLst>
            </p:cNvPr>
            <p:cNvGrpSpPr/>
            <p:nvPr/>
          </p:nvGrpSpPr>
          <p:grpSpPr>
            <a:xfrm>
              <a:off x="3259197" y="3011188"/>
              <a:ext cx="5720897" cy="1223806"/>
              <a:chOff x="127812" y="3011188"/>
              <a:chExt cx="2998196" cy="64137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81CBC2B-129F-477B-B805-BF92A268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127812" y="3014363"/>
                <a:ext cx="1474267" cy="6381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8ACBC84-104E-4689-B866-CD0E03AB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69" r="1500" b="3306"/>
              <a:stretch/>
            </p:blipFill>
            <p:spPr>
              <a:xfrm>
                <a:off x="1649557" y="3011188"/>
                <a:ext cx="1476451" cy="639505"/>
              </a:xfrm>
              <a:prstGeom prst="rect">
                <a:avLst/>
              </a:prstGeom>
            </p:spPr>
          </p:pic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0C40AFF-CDF7-43A4-A2B0-19BF6D976DA6}"/>
                </a:ext>
              </a:extLst>
            </p:cNvPr>
            <p:cNvSpPr txBox="1"/>
            <p:nvPr/>
          </p:nvSpPr>
          <p:spPr>
            <a:xfrm>
              <a:off x="3259197" y="4234921"/>
              <a:ext cx="5720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建立支線</a:t>
              </a:r>
              <a:endParaRPr 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16792</TotalTime>
  <Words>441</Words>
  <Application>Microsoft Office PowerPoint</Application>
  <PresentationFormat>寬螢幕</PresentationFormat>
  <Paragraphs>220</Paragraphs>
  <Slides>46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384</cp:revision>
  <dcterms:created xsi:type="dcterms:W3CDTF">2016-12-17T21:27:02Z</dcterms:created>
  <dcterms:modified xsi:type="dcterms:W3CDTF">2017-07-16T15:15:45Z</dcterms:modified>
</cp:coreProperties>
</file>